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A8C3D-C742-435F-A7AB-A7084FA49DCC}" v="24" dt="2021-04-18T19:48:28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0"/>
    <p:restoredTop sz="96405"/>
  </p:normalViewPr>
  <p:slideViewPr>
    <p:cSldViewPr snapToGrid="0" snapToObjects="1">
      <p:cViewPr varScale="1">
        <p:scale>
          <a:sx n="150" d="100"/>
          <a:sy n="150" d="100"/>
        </p:scale>
        <p:origin x="82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ls Otte" userId="S::otte@bilderfest.de::43c62bab-455f-466a-a069-816c71ff3b28" providerId="AD" clId="Web-{578A8C3D-C742-435F-A7AB-A7084FA49DCC}"/>
    <pc:docChg chg="modSld">
      <pc:chgData name="Nils Otte" userId="S::otte@bilderfest.de::43c62bab-455f-466a-a069-816c71ff3b28" providerId="AD" clId="Web-{578A8C3D-C742-435F-A7AB-A7084FA49DCC}" dt="2021-04-18T19:48:28.876" v="23" actId="1076"/>
      <pc:docMkLst>
        <pc:docMk/>
      </pc:docMkLst>
      <pc:sldChg chg="addSp delSp modSp delAnim">
        <pc:chgData name="Nils Otte" userId="S::otte@bilderfest.de::43c62bab-455f-466a-a069-816c71ff3b28" providerId="AD" clId="Web-{578A8C3D-C742-435F-A7AB-A7084FA49DCC}" dt="2021-04-18T19:47:34.107" v="14" actId="14100"/>
        <pc:sldMkLst>
          <pc:docMk/>
          <pc:sldMk cId="4006868913" sldId="261"/>
        </pc:sldMkLst>
        <pc:picChg chg="add del mod">
          <ac:chgData name="Nils Otte" userId="S::otte@bilderfest.de::43c62bab-455f-466a-a069-816c71ff3b28" providerId="AD" clId="Web-{578A8C3D-C742-435F-A7AB-A7084FA49DCC}" dt="2021-04-18T19:45:20.456" v="10"/>
          <ac:picMkLst>
            <pc:docMk/>
            <pc:sldMk cId="4006868913" sldId="261"/>
            <ac:picMk id="2" creationId="{3A8F12E0-CFC0-4DE7-8818-28EDE209B995}"/>
          </ac:picMkLst>
        </pc:picChg>
        <pc:picChg chg="del">
          <ac:chgData name="Nils Otte" userId="S::otte@bilderfest.de::43c62bab-455f-466a-a069-816c71ff3b28" providerId="AD" clId="Web-{578A8C3D-C742-435F-A7AB-A7084FA49DCC}" dt="2021-04-18T19:44:40.344" v="0"/>
          <ac:picMkLst>
            <pc:docMk/>
            <pc:sldMk cId="4006868913" sldId="261"/>
            <ac:picMk id="3" creationId="{989384A5-5B22-F04B-A8CE-177BD8B86705}"/>
          </ac:picMkLst>
        </pc:picChg>
        <pc:picChg chg="del">
          <ac:chgData name="Nils Otte" userId="S::otte@bilderfest.de::43c62bab-455f-466a-a069-816c71ff3b28" providerId="AD" clId="Web-{578A8C3D-C742-435F-A7AB-A7084FA49DCC}" dt="2021-04-18T19:44:58.267" v="7"/>
          <ac:picMkLst>
            <pc:docMk/>
            <pc:sldMk cId="4006868913" sldId="261"/>
            <ac:picMk id="4" creationId="{A2E05716-3CE2-F743-B4C3-1C096332AEF6}"/>
          </ac:picMkLst>
        </pc:picChg>
        <pc:picChg chg="add mod">
          <ac:chgData name="Nils Otte" userId="S::otte@bilderfest.de::43c62bab-455f-466a-a069-816c71ff3b28" providerId="AD" clId="Web-{578A8C3D-C742-435F-A7AB-A7084FA49DCC}" dt="2021-04-18T19:47:34.107" v="14" actId="14100"/>
          <ac:picMkLst>
            <pc:docMk/>
            <pc:sldMk cId="4006868913" sldId="261"/>
            <ac:picMk id="5" creationId="{6601EBE2-DF32-47BB-96E4-67DF91E58223}"/>
          </ac:picMkLst>
        </pc:picChg>
      </pc:sldChg>
      <pc:sldChg chg="addSp delSp modSp addAnim delAnim">
        <pc:chgData name="Nils Otte" userId="S::otte@bilderfest.de::43c62bab-455f-466a-a069-816c71ff3b28" providerId="AD" clId="Web-{578A8C3D-C742-435F-A7AB-A7084FA49DCC}" dt="2021-04-18T19:48:28.876" v="23" actId="1076"/>
        <pc:sldMkLst>
          <pc:docMk/>
          <pc:sldMk cId="1048170083" sldId="262"/>
        </pc:sldMkLst>
        <pc:picChg chg="add mod">
          <ac:chgData name="Nils Otte" userId="S::otte@bilderfest.de::43c62bab-455f-466a-a069-816c71ff3b28" providerId="AD" clId="Web-{578A8C3D-C742-435F-A7AB-A7084FA49DCC}" dt="2021-04-18T19:48:28.876" v="23" actId="1076"/>
          <ac:picMkLst>
            <pc:docMk/>
            <pc:sldMk cId="1048170083" sldId="262"/>
            <ac:picMk id="2" creationId="{9023BB64-9740-46AC-ABFF-AEC3EF4A52F4}"/>
          </ac:picMkLst>
        </pc:picChg>
        <pc:picChg chg="del">
          <ac:chgData name="Nils Otte" userId="S::otte@bilderfest.de::43c62bab-455f-466a-a069-816c71ff3b28" providerId="AD" clId="Web-{578A8C3D-C742-435F-A7AB-A7084FA49DCC}" dt="2021-04-18T19:48:08.906" v="17"/>
          <ac:picMkLst>
            <pc:docMk/>
            <pc:sldMk cId="1048170083" sldId="262"/>
            <ac:picMk id="3" creationId="{A322F747-8983-5F4F-92A3-C9F175D1DDE7}"/>
          </ac:picMkLst>
        </pc:picChg>
        <pc:picChg chg="add del">
          <ac:chgData name="Nils Otte" userId="S::otte@bilderfest.de::43c62bab-455f-466a-a069-816c71ff3b28" providerId="AD" clId="Web-{578A8C3D-C742-435F-A7AB-A7084FA49DCC}" dt="2021-04-18T19:47:39.544" v="15"/>
          <ac:picMkLst>
            <pc:docMk/>
            <pc:sldMk cId="1048170083" sldId="262"/>
            <ac:picMk id="6" creationId="{EC5CF165-DBE4-4F3D-B98D-8FC8F71B1DB4}"/>
          </ac:picMkLst>
        </pc:picChg>
        <pc:picChg chg="add mod ord">
          <ac:chgData name="Nils Otte" userId="S::otte@bilderfest.de::43c62bab-455f-466a-a069-816c71ff3b28" providerId="AD" clId="Web-{578A8C3D-C742-435F-A7AB-A7084FA49DCC}" dt="2021-04-18T19:48:24.907" v="22"/>
          <ac:picMkLst>
            <pc:docMk/>
            <pc:sldMk cId="1048170083" sldId="262"/>
            <ac:picMk id="7" creationId="{E522FA9D-12D2-4C2F-A0F4-F152518ABF1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04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862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90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66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38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87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598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37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54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44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EDDC-045E-C740-9224-6484B7804BEF}" type="datetimeFigureOut">
              <a:rPr lang="de-DE" smtClean="0"/>
              <a:t>19.04.2021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0DE0-E7B9-6248-A024-29BF27F71C2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97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5CF386-8755-D147-98CF-9CFE63FBE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4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446F90-D687-4445-9C6A-C6D3AA476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86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33893D-6A01-364F-B91F-EE304DD2A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2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14F558-F3CB-D34E-8661-04C18C3F2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86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5C6FBA-F373-D844-8F4F-1A793FE00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A72EFF-B851-C240-944E-5917D059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E65A31-7B10-4C4F-8A38-05A2A9AF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0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A90720-D965-BD46-A2C8-570EA324F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71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5D51DD-44F6-9A44-B419-CA6198F7B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30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5A0054-B28A-3740-B2AD-A20688194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29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3B282D-28CC-5345-B0F3-4F29D9559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BD733A-5EE9-2C43-AE58-4D18AA1CC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56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29D214F-AA05-DC45-9C0F-5B0A4BCF7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9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063969-3746-FC46-A0D5-593138EBD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93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696A1D6-CFB8-0244-8C89-69EF80D7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73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4BF3008-9080-1941-BA76-66852D796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67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212DA17-A94A-5945-A5D3-C4529ED51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3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78039E-20E7-F146-9EE5-4A5058FFB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0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BB038B-6B25-A047-9A31-D11A49F35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12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1A4E38-D2AE-7A47-AE19-0DBF1A25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68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71D67D-5763-B141-BB76-A5320EE25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19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0D0CA72-5F33-DA48-832A-9BD1FFD59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0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3A35F7-4D9C-DA4A-A74F-DD4449FA5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1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BE5058-4369-6845-B49B-C8AF99DA2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5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8F5066B-C336-2F4D-A3CF-6015DBA9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>
            <a:extLst>
              <a:ext uri="{FF2B5EF4-FFF2-40B4-BE49-F238E27FC236}">
                <a16:creationId xmlns:a16="http://schemas.microsoft.com/office/drawing/2014/main" id="{6601EBE2-DF32-47BB-96E4-67DF91E5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5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6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>
            <a:extLst>
              <a:ext uri="{FF2B5EF4-FFF2-40B4-BE49-F238E27FC236}">
                <a16:creationId xmlns:a16="http://schemas.microsoft.com/office/drawing/2014/main" id="{E522FA9D-12D2-4C2F-A0F4-F152518A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75"/>
            <a:ext cx="9144000" cy="5162550"/>
          </a:xfrm>
          <a:prstGeom prst="rect">
            <a:avLst/>
          </a:prstGeom>
        </p:spPr>
      </p:pic>
      <p:pic>
        <p:nvPicPr>
          <p:cNvPr id="2" name="Buckelwale_Sound" descr="Buckelwale_Sound">
            <a:hlinkClick r:id="" action="ppaction://media"/>
            <a:extLst>
              <a:ext uri="{FF2B5EF4-FFF2-40B4-BE49-F238E27FC236}">
                <a16:creationId xmlns:a16="http://schemas.microsoft.com/office/drawing/2014/main" id="{9023BB64-9740-46AC-ABFF-AEC3EF4A5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4922" y="1602981"/>
            <a:ext cx="271870" cy="2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535016-7B62-424B-A936-CFB19700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53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014A54-9018-D14D-80F9-15B12454B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48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AB6834EA03B4499257B56C4A5ADB81" ma:contentTypeVersion="11" ma:contentTypeDescription="Ein neues Dokument erstellen." ma:contentTypeScope="" ma:versionID="2521b3ff11506b57d7d5b35669b57525">
  <xsd:schema xmlns:xsd="http://www.w3.org/2001/XMLSchema" xmlns:xs="http://www.w3.org/2001/XMLSchema" xmlns:p="http://schemas.microsoft.com/office/2006/metadata/properties" xmlns:ns2="c7bfc86f-b92e-4640-92fd-898b6999aabf" xmlns:ns3="d1b8702c-d931-49c0-af18-8db237280f44" targetNamespace="http://schemas.microsoft.com/office/2006/metadata/properties" ma:root="true" ma:fieldsID="533043aabb793a528b12c8b057ab1109" ns2:_="" ns3:_="">
    <xsd:import namespace="c7bfc86f-b92e-4640-92fd-898b6999aabf"/>
    <xsd:import namespace="d1b8702c-d931-49c0-af18-8db237280f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fc86f-b92e-4640-92fd-898b6999aa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8702c-d931-49c0-af18-8db237280f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47E416-139F-4168-AA02-E27A72FEB627}">
  <ds:schemaRefs>
    <ds:schemaRef ds:uri="http://purl.org/dc/dcmitype/"/>
    <ds:schemaRef ds:uri="http://purl.org/dc/terms/"/>
    <ds:schemaRef ds:uri="http://schemas.microsoft.com/office/infopath/2007/PartnerControls"/>
    <ds:schemaRef ds:uri="c7bfc86f-b92e-4640-92fd-898b6999aabf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d1b8702c-d931-49c0-af18-8db237280f4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EBABD3-56F1-44BF-A9E7-7549F6CDE0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AAFF5D-72ED-407A-AFD8-54D3397199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bfc86f-b92e-4640-92fd-898b6999aabf"/>
    <ds:schemaRef ds:uri="d1b8702c-d931-49c0-af18-8db237280f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Bildschirmpräsentation (16:9)</PresentationFormat>
  <Paragraphs>0</Paragraphs>
  <Slides>29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Denker, Wiebke</cp:lastModifiedBy>
  <cp:revision>18</cp:revision>
  <dcterms:created xsi:type="dcterms:W3CDTF">2021-04-18T10:41:23Z</dcterms:created>
  <dcterms:modified xsi:type="dcterms:W3CDTF">2021-04-19T12:33:15Z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0x0101003CAB6834EA03B4499257B56C4A5ADB81</vt:lpwstr>
  </property>
</Properties>
</file>